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http://admin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:*@35.239.113.162:1009/test-index/tweet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https://www.py4e.com/code/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Elastic Search 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www.py4e.com/code/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[secrets['host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port=secrets['port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 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=(secrets['user'], secrets['pass']),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 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(index="test-index", 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</a:t>
            </a:r>
            <a:r>
              <a:rPr lang="en-US" smtClean="0"/>
              <a:t>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1931" y="1653551"/>
            <a:ext cx="805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http://admin:*****@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35.239.113.162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:13009/test-index/tweet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7672703" y="1464777"/>
            <a:ext cx="295835" cy="1328949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8868672" y="1807461"/>
            <a:ext cx="275061" cy="70590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0229" y="2418970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2442" y="2897338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Document</a:t>
            </a:r>
          </a:p>
          <a:p>
            <a:pPr algn="ctr"/>
            <a:r>
              <a:rPr lang="en-US" sz="2800" dirty="0" smtClean="0"/>
              <a:t>Type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40580" y="2958894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50725" y="1981334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4"/>
            <a:ext cx="168486" cy="1131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9976</TotalTime>
  <Words>538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</vt:lpstr>
      <vt:lpstr>Schema (a.k.a. Mapping)</vt:lpstr>
      <vt:lpstr>Programming ElasticSearch</vt:lpstr>
      <vt:lpstr>Reading docs - REST APIs</vt:lpstr>
      <vt:lpstr>In Python…</vt:lpstr>
      <vt:lpstr>Python Elastic 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270</cp:revision>
  <dcterms:created xsi:type="dcterms:W3CDTF">2019-03-20T19:59:17Z</dcterms:created>
  <dcterms:modified xsi:type="dcterms:W3CDTF">2019-12-26T20:45:08Z</dcterms:modified>
</cp:coreProperties>
</file>